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0FFFF"/>
    <a:srgbClr val="EED9FF"/>
    <a:srgbClr val="FFD5D5"/>
    <a:srgbClr val="EFF9A5"/>
    <a:srgbClr val="FFB869"/>
    <a:srgbClr val="CCECFF"/>
    <a:srgbClr val="FFBDBD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75364" autoAdjust="0"/>
  </p:normalViewPr>
  <p:slideViewPr>
    <p:cSldViewPr>
      <p:cViewPr varScale="1">
        <p:scale>
          <a:sx n="104" d="100"/>
          <a:sy n="104" d="100"/>
        </p:scale>
        <p:origin x="-96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736"/>
        <p:guide pos="2016"/>
      </p:guideLst>
    </p:cSldViewPr>
  </p:notes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8450</TotalTime>
  <Words>2102</Words>
  <Application>Microsoft Office PowerPoint</Application>
  <PresentationFormat>画面に合わせる (4:3)</PresentationFormat>
  <Paragraphs>366</Paragraphs>
  <Slides>73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デザイン テンプレート</vt:lpstr>
      </vt:variant>
      <vt:variant>
        <vt:i4>7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73</vt:i4>
      </vt:variant>
    </vt:vector>
  </HeadingPairs>
  <TitlesOfParts>
    <vt:vector size="91" baseType="lpstr">
      <vt:lpstr>Arial</vt:lpstr>
      <vt:lpstr>ＭＳ Ｐゴシック</vt:lpstr>
      <vt:lpstr>HGPｺﾞｼｯｸM</vt:lpstr>
      <vt:lpstr>Calibri</vt:lpstr>
      <vt:lpstr>Trebuchet MS</vt:lpstr>
      <vt:lpstr>Symbol</vt:lpstr>
      <vt:lpstr>Times New Roman</vt:lpstr>
      <vt:lpstr>HGS明朝B</vt:lpstr>
      <vt:lpstr>HGS平成明朝体W3</vt:lpstr>
      <vt:lpstr>HGP明朝B</vt:lpstr>
      <vt:lpstr>デザインの設定</vt:lpstr>
      <vt:lpstr>1_デザインの設定</vt:lpstr>
      <vt:lpstr>デザインの設定</vt:lpstr>
      <vt:lpstr>デザインの設定</vt:lpstr>
      <vt:lpstr>デザインの設定</vt:lpstr>
      <vt:lpstr>デザインの設定</vt:lpstr>
      <vt:lpstr>デザインの設定</vt:lpstr>
      <vt:lpstr>数式</vt:lpstr>
      <vt:lpstr>スライド 1</vt:lpstr>
      <vt:lpstr>Physically Based Rendering</vt:lpstr>
      <vt:lpstr>Equation covered in this talk</vt:lpstr>
      <vt:lpstr>Motivation</vt:lpstr>
      <vt:lpstr>The Rendering Equation</vt:lpstr>
      <vt:lpstr>Outgoing light</vt:lpstr>
      <vt:lpstr>Radiance</vt:lpstr>
      <vt:lpstr>Irradiance</vt:lpstr>
      <vt:lpstr>Radiant flux</vt:lpstr>
      <vt:lpstr>Rendering</vt:lpstr>
      <vt:lpstr>Try to calculate</vt:lpstr>
      <vt:lpstr>Try to calculate</vt:lpstr>
      <vt:lpstr>Aperture</vt:lpstr>
      <vt:lpstr>Without considering the aperture</vt:lpstr>
      <vt:lpstr>Introduction of a Lens</vt:lpstr>
      <vt:lpstr>Solution for outgoing radiance</vt:lpstr>
      <vt:lpstr>Solution for outgoing radiance</vt:lpstr>
      <vt:lpstr>Then…</vt:lpstr>
      <vt:lpstr>Calculate Le (Self emission)</vt:lpstr>
      <vt:lpstr>Solution for Lr(reflection)</vt:lpstr>
      <vt:lpstr>Lr=…</vt:lpstr>
      <vt:lpstr>Lr=…</vt:lpstr>
      <vt:lpstr>Lr=…</vt:lpstr>
      <vt:lpstr>Derive BRDF(1)</vt:lpstr>
      <vt:lpstr>Derive BRDF(2)</vt:lpstr>
      <vt:lpstr>As a result…</vt:lpstr>
      <vt:lpstr>Utilize BRDF</vt:lpstr>
      <vt:lpstr>Physical property of BRDF (1)</vt:lpstr>
      <vt:lpstr>Physical property of BRDF (2)</vt:lpstr>
      <vt:lpstr>Verify reciprocity (1)</vt:lpstr>
      <vt:lpstr>Verify reciprocity (2)</vt:lpstr>
      <vt:lpstr>Solve the rendering equation</vt:lpstr>
      <vt:lpstr>Solve it with Lambert(Assumptions)</vt:lpstr>
      <vt:lpstr>Solve it with Lambert(1)</vt:lpstr>
      <vt:lpstr>Solve it with Lambert (2)</vt:lpstr>
      <vt:lpstr>Solve it with Lambert (3)</vt:lpstr>
      <vt:lpstr>Solve it with Lambert (4)</vt:lpstr>
      <vt:lpstr>Solve it with Lambert (5)</vt:lpstr>
      <vt:lpstr>Solve it with Lambert (6)</vt:lpstr>
      <vt:lpstr>Solve it with Lambert (7)</vt:lpstr>
      <vt:lpstr>Solve it with Lambert (8)</vt:lpstr>
      <vt:lpstr>Solve it with Lambert (9)</vt:lpstr>
      <vt:lpstr>Solve it with Lambert (10)</vt:lpstr>
      <vt:lpstr>Meaning of the equation</vt:lpstr>
      <vt:lpstr>Solve with shader</vt:lpstr>
      <vt:lpstr>Radiance in shader</vt:lpstr>
      <vt:lpstr>Radiance Texture</vt:lpstr>
      <vt:lpstr>Radiance Environment Map (REM)</vt:lpstr>
      <vt:lpstr>Generate REM (1)</vt:lpstr>
      <vt:lpstr>Generate REM (2)</vt:lpstr>
      <vt:lpstr>Generate REM (3)</vt:lpstr>
      <vt:lpstr>Calculate DA</vt:lpstr>
      <vt:lpstr>Rendering w/REM(assumptions)</vt:lpstr>
      <vt:lpstr>Rendering using REM(1)</vt:lpstr>
      <vt:lpstr>Rendering using REM(2)</vt:lpstr>
      <vt:lpstr>Rendering using REM(3)</vt:lpstr>
      <vt:lpstr>Rendering using REM(4)</vt:lpstr>
      <vt:lpstr>Irradiance Environment Map</vt:lpstr>
      <vt:lpstr>Generate IEM</vt:lpstr>
      <vt:lpstr>Optimization</vt:lpstr>
      <vt:lpstr>Integral decomposition</vt:lpstr>
      <vt:lpstr>Optimize integral</vt:lpstr>
      <vt:lpstr>Convolution theorem</vt:lpstr>
      <vt:lpstr>Basis transformation</vt:lpstr>
      <vt:lpstr>More aggresively</vt:lpstr>
      <vt:lpstr>Verification (1)</vt:lpstr>
      <vt:lpstr>Verification (2)</vt:lpstr>
      <vt:lpstr>Verification (3)</vt:lpstr>
      <vt:lpstr>Verification (4)</vt:lpstr>
      <vt:lpstr>Conclusion</vt:lpstr>
      <vt:lpstr>Wrap up</vt:lpstr>
      <vt:lpstr>Acknowledgements</vt:lpstr>
      <vt:lpstr>Questions?</vt:lpstr>
    </vt:vector>
  </TitlesOfParts>
  <Company>日経BP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日経 BP</dc:creator>
  <cp:lastModifiedBy>straight</cp:lastModifiedBy>
  <cp:revision>1160</cp:revision>
  <dcterms:created xsi:type="dcterms:W3CDTF">2009-06-29T02:54:40Z</dcterms:created>
  <dcterms:modified xsi:type="dcterms:W3CDTF">2012-03-13T12:49:53Z</dcterms:modified>
</cp:coreProperties>
</file>